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79" d="100"/>
          <a:sy n="79" d="100"/>
        </p:scale>
        <p:origin x="338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9023C904-B633-49D5-B478-4042F78E5973}"/>
              </a:ext>
            </a:extLst>
          </p:cNvPr>
          <p:cNvSpPr>
            <a:spLocks noGrp="1"/>
          </p:cNvSpPr>
          <p:nvPr>
            <p:ph type="title"/>
          </p:nvPr>
        </p:nvSpPr>
        <p:spPr>
          <a:xfrm>
            <a:off x="777240" y="3799840"/>
            <a:ext cx="6217920" cy="1452880"/>
          </a:xfrm>
          <a:prstGeom prst="rect">
            <a:avLst/>
          </a:prstGeom>
          <a:noFill/>
          <a:ln>
            <a:noFill/>
            <a:prstDash val="solid"/>
          </a:ln>
        </p:spPr>
        <p:txBody>
          <a:bodyPr wrap="square" lIns="0" tIns="0" rIns="0" bIns="0" anchor="ctr">
            <a:normAutofit/>
          </a:bodyPr>
          <a:lstStyle>
            <a:defPPr algn="ctr">
              <a:defRPr sz="306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52FCBC1E-FFCD-414D-A5FA-ED904861A127}"/>
              </a:ext>
            </a:extLst>
          </p:cNvPr>
          <p:cNvSpPr>
            <a:spLocks noGrp="1"/>
          </p:cNvSpPr>
          <p:nvPr>
            <p:ph type="subTitle" idx="1"/>
          </p:nvPr>
        </p:nvSpPr>
        <p:spPr>
          <a:xfrm>
            <a:off x="1165860" y="5532120"/>
            <a:ext cx="5440680" cy="1117600"/>
          </a:xfrm>
          <a:prstGeom prst="rect">
            <a:avLst/>
          </a:prstGeom>
          <a:noFill/>
          <a:ln>
            <a:noFill/>
            <a:prstDash val="solid"/>
          </a:ln>
        </p:spPr>
        <p:txBody>
          <a:bodyPr wrap="square" lIns="0" tIns="0" rIns="0" bIns="0" anchor="ctr">
            <a:normAutofit/>
          </a:bodyPr>
          <a:lstStyle>
            <a:defPPr algn="ctr">
              <a:defRPr sz="1339"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7F9D59A0-DA6F-49BC-86CA-222D5EC0145D}"/>
              </a:ext>
            </a:extLst>
          </p:cNvPr>
          <p:cNvSpPr>
            <a:spLocks noGrp="1"/>
          </p:cNvSpPr>
          <p:nvPr>
            <p:ph type="title"/>
          </p:nvPr>
        </p:nvSpPr>
        <p:spPr>
          <a:xfrm>
            <a:off x="777240" y="4191000"/>
            <a:ext cx="6217920" cy="1676400"/>
          </a:xfrm>
          <a:prstGeom prst="rect">
            <a:avLst/>
          </a:prstGeom>
          <a:noFill/>
          <a:ln>
            <a:noFill/>
            <a:prstDash val="solid"/>
          </a:ln>
        </p:spPr>
        <p:txBody>
          <a:bodyPr wrap="square" lIns="0" tIns="0" rIns="0" bIns="0" anchor="ctr">
            <a:normAutofit/>
          </a:bodyPr>
          <a:lstStyle>
            <a:defPPr algn="ctr">
              <a:defRPr sz="2677"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956BA5C-06E8-4B9D-A639-E05BC37FE049}"/>
              </a:ext>
            </a:extLst>
          </p:cNvPr>
          <p:cNvSpPr>
            <a:spLocks noGrp="1"/>
          </p:cNvSpPr>
          <p:nvPr>
            <p:ph type="title"/>
          </p:nvPr>
        </p:nvSpPr>
        <p:spPr>
          <a:xfrm>
            <a:off x="437198" y="782320"/>
            <a:ext cx="6898005" cy="1229360"/>
          </a:xfrm>
          <a:prstGeom prst="rect">
            <a:avLst/>
          </a:prstGeom>
          <a:noFill/>
          <a:ln>
            <a:noFill/>
            <a:prstDash val="solid"/>
          </a:ln>
        </p:spPr>
        <p:txBody>
          <a:bodyPr wrap="square" lIns="0" tIns="0" rIns="0" bIns="0" anchor="t">
            <a:normAutofit/>
          </a:bodyPr>
          <a:lstStyle>
            <a:defPPr algn="l">
              <a:defRPr sz="210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693308D7-777C-4286-8D86-A926A6DD9BA9}"/>
              </a:ext>
            </a:extLst>
          </p:cNvPr>
          <p:cNvSpPr>
            <a:spLocks noGrp="1"/>
          </p:cNvSpPr>
          <p:nvPr>
            <p:ph type="body" idx="1"/>
          </p:nvPr>
        </p:nvSpPr>
        <p:spPr>
          <a:xfrm>
            <a:off x="437198" y="2794000"/>
            <a:ext cx="6898005" cy="6258560"/>
          </a:xfrm>
          <a:prstGeom prst="rect">
            <a:avLst/>
          </a:prstGeom>
          <a:noFill/>
          <a:ln>
            <a:noFill/>
            <a:prstDash val="solid"/>
          </a:ln>
        </p:spPr>
        <p:txBody>
          <a:bodyPr wrap="square" lIns="0" tIns="0" rIns="0" bIns="0" anchor="t">
            <a:normAutofit/>
          </a:bodyPr>
          <a:lstStyle>
            <a:defPPr algn="l">
              <a:defRPr sz="1434" b="0">
                <a:solidFill>
                  <a:schemeClr val="tx1"/>
                </a:solidFill>
                <a:latin typeface="+mn-lt"/>
                <a:ea typeface="+mn-lt"/>
                <a:cs typeface="+mn-lt"/>
              </a:defRPr>
            </a:defPPr>
            <a:lvl1pPr marL="145733" indent="-145732">
              <a:lnSpc>
                <a:spcPct val="110000"/>
              </a:lnSpc>
              <a:spcBef>
                <a:spcPts val="0"/>
              </a:spcBef>
              <a:spcAft>
                <a:spcPts val="765"/>
              </a:spcAft>
              <a:buChar char="•"/>
            </a:lvl1pPr>
            <a:lvl2pPr marL="340042" indent="-145732">
              <a:lnSpc>
                <a:spcPct val="110000"/>
              </a:lnSpc>
              <a:spcBef>
                <a:spcPts val="0"/>
              </a:spcBef>
              <a:spcAft>
                <a:spcPts val="765"/>
              </a:spcAft>
              <a:buChar char="•"/>
            </a:lvl2pPr>
            <a:lvl3pPr marL="534353" indent="-145732">
              <a:lnSpc>
                <a:spcPct val="110000"/>
              </a:lnSpc>
              <a:spcBef>
                <a:spcPts val="0"/>
              </a:spcBef>
              <a:spcAft>
                <a:spcPts val="765"/>
              </a:spcAft>
              <a:buChar char="•"/>
            </a:lvl3pPr>
            <a:lvl4pPr marL="728663" indent="-145732">
              <a:lnSpc>
                <a:spcPct val="110000"/>
              </a:lnSpc>
              <a:spcBef>
                <a:spcPts val="0"/>
              </a:spcBef>
              <a:spcAft>
                <a:spcPts val="765"/>
              </a:spcAft>
              <a:buChar char="•"/>
            </a:lvl4pPr>
            <a:lvl5pPr marL="922972" indent="-145732">
              <a:lnSpc>
                <a:spcPct val="110000"/>
              </a:lnSpc>
              <a:spcBef>
                <a:spcPts val="0"/>
              </a:spcBef>
              <a:spcAft>
                <a:spcPts val="765"/>
              </a:spcAft>
              <a:buChar char="•"/>
            </a:lvl5pPr>
            <a:lvl6pPr marL="1117283" indent="-145732">
              <a:lnSpc>
                <a:spcPct val="110000"/>
              </a:lnSpc>
              <a:spcBef>
                <a:spcPts val="0"/>
              </a:spcBef>
              <a:spcAft>
                <a:spcPts val="765"/>
              </a:spcAft>
              <a:buChar char="•"/>
            </a:lvl6pPr>
            <a:lvl7pPr marL="1311593" indent="-145732">
              <a:lnSpc>
                <a:spcPct val="110000"/>
              </a:lnSpc>
              <a:spcBef>
                <a:spcPts val="0"/>
              </a:spcBef>
              <a:spcAft>
                <a:spcPts val="765"/>
              </a:spcAft>
              <a:buChar char="•"/>
            </a:lvl7pPr>
            <a:lvl8pPr marL="1505903" indent="-145732">
              <a:lnSpc>
                <a:spcPct val="110000"/>
              </a:lnSpc>
              <a:spcBef>
                <a:spcPts val="0"/>
              </a:spcBef>
              <a:spcAft>
                <a:spcPts val="765"/>
              </a:spcAft>
              <a:buChar char="•"/>
            </a:lvl8pPr>
            <a:lvl9pPr marL="1700213" indent="-145732">
              <a:lnSpc>
                <a:spcPct val="110000"/>
              </a:lnSpc>
              <a:spcBef>
                <a:spcPts val="0"/>
              </a:spcBef>
              <a:spcAft>
                <a:spcPts val="765"/>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389FBE61-55C0-49FC-AADB-F43611E5FEB0}"/>
              </a:ext>
            </a:extLst>
          </p:cNvPr>
          <p:cNvSpPr>
            <a:spLocks noGrp="1"/>
          </p:cNvSpPr>
          <p:nvPr>
            <p:ph type="title"/>
          </p:nvPr>
        </p:nvSpPr>
        <p:spPr>
          <a:xfrm>
            <a:off x="437198" y="782320"/>
            <a:ext cx="6898005" cy="1229360"/>
          </a:xfrm>
          <a:prstGeom prst="rect">
            <a:avLst/>
          </a:prstGeom>
          <a:noFill/>
          <a:ln>
            <a:noFill/>
            <a:prstDash val="solid"/>
          </a:ln>
        </p:spPr>
        <p:txBody>
          <a:bodyPr wrap="square" lIns="0" tIns="0" rIns="0" bIns="0" anchor="t">
            <a:normAutofit/>
          </a:bodyPr>
          <a:lstStyle>
            <a:defPPr algn="l">
              <a:defRPr sz="210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F130A516-20E8-4C1C-BA86-89CEED6F4C95}"/>
              </a:ext>
            </a:extLst>
          </p:cNvPr>
          <p:cNvSpPr>
            <a:spLocks noGrp="1"/>
          </p:cNvSpPr>
          <p:nvPr>
            <p:ph type="body" idx="1"/>
          </p:nvPr>
        </p:nvSpPr>
        <p:spPr>
          <a:xfrm>
            <a:off x="437198" y="2794000"/>
            <a:ext cx="3206115" cy="6258560"/>
          </a:xfrm>
          <a:prstGeom prst="rect">
            <a:avLst/>
          </a:prstGeom>
          <a:noFill/>
          <a:ln>
            <a:noFill/>
            <a:prstDash val="solid"/>
          </a:ln>
        </p:spPr>
        <p:txBody>
          <a:bodyPr wrap="square" lIns="0" tIns="0" rIns="0" bIns="0" anchor="t">
            <a:normAutofit/>
          </a:bodyPr>
          <a:lstStyle>
            <a:defPPr algn="l">
              <a:defRPr sz="1339" b="0">
                <a:solidFill>
                  <a:schemeClr val="tx1"/>
                </a:solidFill>
                <a:latin typeface="+mn-lt"/>
                <a:ea typeface="+mn-lt"/>
                <a:cs typeface="+mn-lt"/>
              </a:defRPr>
            </a:defPPr>
            <a:lvl1pPr marL="145733" indent="-145732">
              <a:lnSpc>
                <a:spcPct val="110000"/>
              </a:lnSpc>
              <a:spcBef>
                <a:spcPts val="0"/>
              </a:spcBef>
              <a:spcAft>
                <a:spcPts val="765"/>
              </a:spcAft>
              <a:buChar char="•"/>
            </a:lvl1pPr>
            <a:lvl2pPr marL="340042" indent="-145732">
              <a:lnSpc>
                <a:spcPct val="110000"/>
              </a:lnSpc>
              <a:spcBef>
                <a:spcPts val="0"/>
              </a:spcBef>
              <a:spcAft>
                <a:spcPts val="765"/>
              </a:spcAft>
              <a:buChar char="•"/>
            </a:lvl2pPr>
            <a:lvl3pPr marL="534353" indent="-145732">
              <a:lnSpc>
                <a:spcPct val="110000"/>
              </a:lnSpc>
              <a:spcBef>
                <a:spcPts val="0"/>
              </a:spcBef>
              <a:spcAft>
                <a:spcPts val="765"/>
              </a:spcAft>
              <a:buChar char="•"/>
            </a:lvl3pPr>
            <a:lvl4pPr marL="728663" indent="-145732">
              <a:lnSpc>
                <a:spcPct val="110000"/>
              </a:lnSpc>
              <a:spcBef>
                <a:spcPts val="0"/>
              </a:spcBef>
              <a:spcAft>
                <a:spcPts val="765"/>
              </a:spcAft>
              <a:buChar char="•"/>
            </a:lvl4pPr>
            <a:lvl5pPr marL="922972" indent="-145732">
              <a:lnSpc>
                <a:spcPct val="110000"/>
              </a:lnSpc>
              <a:spcBef>
                <a:spcPts val="0"/>
              </a:spcBef>
              <a:spcAft>
                <a:spcPts val="765"/>
              </a:spcAft>
              <a:buChar char="•"/>
            </a:lvl5pPr>
            <a:lvl6pPr marL="1117283" indent="-145732">
              <a:lnSpc>
                <a:spcPct val="110000"/>
              </a:lnSpc>
              <a:spcBef>
                <a:spcPts val="0"/>
              </a:spcBef>
              <a:spcAft>
                <a:spcPts val="765"/>
              </a:spcAft>
              <a:buChar char="•"/>
            </a:lvl6pPr>
            <a:lvl7pPr marL="1311593" indent="-145732">
              <a:lnSpc>
                <a:spcPct val="110000"/>
              </a:lnSpc>
              <a:spcBef>
                <a:spcPts val="0"/>
              </a:spcBef>
              <a:spcAft>
                <a:spcPts val="765"/>
              </a:spcAft>
              <a:buChar char="•"/>
            </a:lvl7pPr>
            <a:lvl8pPr marL="1505903" indent="-145732">
              <a:lnSpc>
                <a:spcPct val="110000"/>
              </a:lnSpc>
              <a:spcBef>
                <a:spcPts val="0"/>
              </a:spcBef>
              <a:spcAft>
                <a:spcPts val="765"/>
              </a:spcAft>
              <a:buChar char="•"/>
            </a:lvl8pPr>
            <a:lvl9pPr marL="1700213" indent="-145732">
              <a:lnSpc>
                <a:spcPct val="110000"/>
              </a:lnSpc>
              <a:spcBef>
                <a:spcPts val="0"/>
              </a:spcBef>
              <a:spcAft>
                <a:spcPts val="765"/>
              </a:spcAft>
              <a:buChar char="•"/>
            </a:lvl9pPr>
          </a:lstStyle>
          <a:p>
            <a:endParaRPr/>
          </a:p>
        </p:txBody>
      </p:sp>
      <p:sp>
        <p:nvSpPr>
          <p:cNvPr id="3" name="Right column">
            <a:extLst>
              <a:ext uri="{FF2B5EF4-FFF2-40B4-BE49-F238E27FC236}">
                <a16:creationId xmlns:a16="http://schemas.microsoft.com/office/drawing/2014/main" id="{152BB166-DFBF-4A2D-A51C-1A049F8AA40C}"/>
              </a:ext>
            </a:extLst>
          </p:cNvPr>
          <p:cNvSpPr>
            <a:spLocks noGrp="1"/>
          </p:cNvSpPr>
          <p:nvPr>
            <p:ph type="body" idx="2"/>
          </p:nvPr>
        </p:nvSpPr>
        <p:spPr>
          <a:xfrm>
            <a:off x="4129087" y="2794000"/>
            <a:ext cx="3206115" cy="6258560"/>
          </a:xfrm>
          <a:prstGeom prst="rect">
            <a:avLst/>
          </a:prstGeom>
          <a:noFill/>
          <a:ln>
            <a:noFill/>
            <a:prstDash val="solid"/>
          </a:ln>
        </p:spPr>
        <p:txBody>
          <a:bodyPr wrap="square" lIns="0" tIns="0" rIns="0" bIns="0" anchor="t">
            <a:normAutofit/>
          </a:bodyPr>
          <a:lstStyle>
            <a:defPPr algn="l">
              <a:defRPr sz="1339" b="0">
                <a:solidFill>
                  <a:schemeClr val="tx1"/>
                </a:solidFill>
                <a:latin typeface="+mn-lt"/>
                <a:ea typeface="+mn-lt"/>
                <a:cs typeface="+mn-lt"/>
              </a:defRPr>
            </a:defPPr>
            <a:lvl1pPr marL="145733" indent="-145732">
              <a:lnSpc>
                <a:spcPct val="110000"/>
              </a:lnSpc>
              <a:spcBef>
                <a:spcPts val="0"/>
              </a:spcBef>
              <a:spcAft>
                <a:spcPts val="765"/>
              </a:spcAft>
              <a:buChar char="•"/>
            </a:lvl1pPr>
            <a:lvl2pPr marL="340042" indent="-145732">
              <a:lnSpc>
                <a:spcPct val="110000"/>
              </a:lnSpc>
              <a:spcBef>
                <a:spcPts val="0"/>
              </a:spcBef>
              <a:spcAft>
                <a:spcPts val="765"/>
              </a:spcAft>
              <a:buChar char="•"/>
            </a:lvl2pPr>
            <a:lvl3pPr marL="534353" indent="-145732">
              <a:lnSpc>
                <a:spcPct val="110000"/>
              </a:lnSpc>
              <a:spcBef>
                <a:spcPts val="0"/>
              </a:spcBef>
              <a:spcAft>
                <a:spcPts val="765"/>
              </a:spcAft>
              <a:buChar char="•"/>
            </a:lvl3pPr>
            <a:lvl4pPr marL="728663" indent="-145732">
              <a:lnSpc>
                <a:spcPct val="110000"/>
              </a:lnSpc>
              <a:spcBef>
                <a:spcPts val="0"/>
              </a:spcBef>
              <a:spcAft>
                <a:spcPts val="765"/>
              </a:spcAft>
              <a:buChar char="•"/>
            </a:lvl4pPr>
            <a:lvl5pPr marL="922972" indent="-145732">
              <a:lnSpc>
                <a:spcPct val="110000"/>
              </a:lnSpc>
              <a:spcBef>
                <a:spcPts val="0"/>
              </a:spcBef>
              <a:spcAft>
                <a:spcPts val="765"/>
              </a:spcAft>
              <a:buChar char="•"/>
            </a:lvl5pPr>
            <a:lvl6pPr marL="1117283" indent="-145732">
              <a:lnSpc>
                <a:spcPct val="110000"/>
              </a:lnSpc>
              <a:spcBef>
                <a:spcPts val="0"/>
              </a:spcBef>
              <a:spcAft>
                <a:spcPts val="765"/>
              </a:spcAft>
              <a:buChar char="•"/>
            </a:lvl6pPr>
            <a:lvl7pPr marL="1311593" indent="-145732">
              <a:lnSpc>
                <a:spcPct val="110000"/>
              </a:lnSpc>
              <a:spcBef>
                <a:spcPts val="0"/>
              </a:spcBef>
              <a:spcAft>
                <a:spcPts val="765"/>
              </a:spcAft>
              <a:buChar char="•"/>
            </a:lvl7pPr>
            <a:lvl8pPr marL="1505903" indent="-145732">
              <a:lnSpc>
                <a:spcPct val="110000"/>
              </a:lnSpc>
              <a:spcBef>
                <a:spcPts val="0"/>
              </a:spcBef>
              <a:spcAft>
                <a:spcPts val="765"/>
              </a:spcAft>
              <a:buChar char="•"/>
            </a:lvl8pPr>
            <a:lvl9pPr marL="1700213" indent="-145732">
              <a:lnSpc>
                <a:spcPct val="110000"/>
              </a:lnSpc>
              <a:spcBef>
                <a:spcPts val="0"/>
              </a:spcBef>
              <a:spcAft>
                <a:spcPts val="765"/>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9B5B5AF-503D-42B0-82A3-89E2BAFA4ACD}"/>
              </a:ext>
            </a:extLst>
          </p:cNvPr>
          <p:cNvSpPr>
            <a:spLocks noGrp="1"/>
          </p:cNvSpPr>
          <p:nvPr>
            <p:ph type="title"/>
          </p:nvPr>
        </p:nvSpPr>
        <p:spPr>
          <a:xfrm>
            <a:off x="437198" y="782320"/>
            <a:ext cx="6898005" cy="1229360"/>
          </a:xfrm>
          <a:prstGeom prst="rect">
            <a:avLst/>
          </a:prstGeom>
          <a:noFill/>
          <a:ln>
            <a:noFill/>
            <a:prstDash val="solid"/>
          </a:ln>
        </p:spPr>
        <p:txBody>
          <a:bodyPr wrap="square" lIns="0" tIns="0" rIns="0" bIns="0" anchor="t">
            <a:normAutofit/>
          </a:bodyPr>
          <a:lstStyle>
            <a:defPPr algn="l">
              <a:defRPr sz="2104"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836B4E87-29EC-4FF9-A425-2825CCDD8E24}"/>
              </a:ext>
            </a:extLst>
          </p:cNvPr>
          <p:cNvSpPr>
            <a:spLocks noGrp="1"/>
          </p:cNvSpPr>
          <p:nvPr>
            <p:ph type="body" idx="1"/>
          </p:nvPr>
        </p:nvSpPr>
        <p:spPr>
          <a:xfrm>
            <a:off x="437198" y="2794000"/>
            <a:ext cx="3206115" cy="6258560"/>
          </a:xfrm>
          <a:prstGeom prst="rect">
            <a:avLst/>
          </a:prstGeom>
          <a:noFill/>
          <a:ln>
            <a:noFill/>
            <a:prstDash val="solid"/>
          </a:ln>
        </p:spPr>
        <p:txBody>
          <a:bodyPr wrap="square" lIns="0" tIns="0" rIns="0" bIns="0" anchor="t">
            <a:normAutofit/>
          </a:bodyPr>
          <a:lstStyle>
            <a:defPPr algn="l">
              <a:defRPr sz="1434" b="0">
                <a:solidFill>
                  <a:schemeClr val="tx1"/>
                </a:solidFill>
                <a:latin typeface="+mn-lt"/>
                <a:ea typeface="+mn-lt"/>
                <a:cs typeface="+mn-lt"/>
              </a:defRPr>
            </a:defPPr>
            <a:lvl1pPr marL="145733" indent="-145732">
              <a:lnSpc>
                <a:spcPct val="110000"/>
              </a:lnSpc>
              <a:spcBef>
                <a:spcPts val="0"/>
              </a:spcBef>
              <a:spcAft>
                <a:spcPts val="765"/>
              </a:spcAft>
              <a:buChar char="•"/>
            </a:lvl1pPr>
            <a:lvl2pPr marL="340042" indent="-145732">
              <a:lnSpc>
                <a:spcPct val="110000"/>
              </a:lnSpc>
              <a:spcBef>
                <a:spcPts val="0"/>
              </a:spcBef>
              <a:spcAft>
                <a:spcPts val="765"/>
              </a:spcAft>
              <a:buChar char="•"/>
            </a:lvl2pPr>
            <a:lvl3pPr marL="534353" indent="-145732">
              <a:lnSpc>
                <a:spcPct val="110000"/>
              </a:lnSpc>
              <a:spcBef>
                <a:spcPts val="0"/>
              </a:spcBef>
              <a:spcAft>
                <a:spcPts val="765"/>
              </a:spcAft>
              <a:buChar char="•"/>
            </a:lvl3pPr>
            <a:lvl4pPr marL="728663" indent="-145732">
              <a:lnSpc>
                <a:spcPct val="110000"/>
              </a:lnSpc>
              <a:spcBef>
                <a:spcPts val="0"/>
              </a:spcBef>
              <a:spcAft>
                <a:spcPts val="765"/>
              </a:spcAft>
              <a:buChar char="•"/>
            </a:lvl4pPr>
            <a:lvl5pPr marL="922972" indent="-145732">
              <a:lnSpc>
                <a:spcPct val="110000"/>
              </a:lnSpc>
              <a:spcBef>
                <a:spcPts val="0"/>
              </a:spcBef>
              <a:spcAft>
                <a:spcPts val="765"/>
              </a:spcAft>
              <a:buChar char="•"/>
            </a:lvl5pPr>
            <a:lvl6pPr marL="1117283" indent="-145732">
              <a:lnSpc>
                <a:spcPct val="110000"/>
              </a:lnSpc>
              <a:spcBef>
                <a:spcPts val="0"/>
              </a:spcBef>
              <a:spcAft>
                <a:spcPts val="765"/>
              </a:spcAft>
              <a:buChar char="•"/>
            </a:lvl6pPr>
            <a:lvl7pPr marL="1311593" indent="-145732">
              <a:lnSpc>
                <a:spcPct val="110000"/>
              </a:lnSpc>
              <a:spcBef>
                <a:spcPts val="0"/>
              </a:spcBef>
              <a:spcAft>
                <a:spcPts val="765"/>
              </a:spcAft>
              <a:buChar char="•"/>
            </a:lvl7pPr>
            <a:lvl8pPr marL="1505903" indent="-145732">
              <a:lnSpc>
                <a:spcPct val="110000"/>
              </a:lnSpc>
              <a:spcBef>
                <a:spcPts val="0"/>
              </a:spcBef>
              <a:spcAft>
                <a:spcPts val="765"/>
              </a:spcAft>
              <a:buChar char="•"/>
            </a:lvl8pPr>
            <a:lvl9pPr marL="1700213" indent="-145732">
              <a:lnSpc>
                <a:spcPct val="110000"/>
              </a:lnSpc>
              <a:spcBef>
                <a:spcPts val="0"/>
              </a:spcBef>
              <a:spcAft>
                <a:spcPts val="765"/>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ucop.zoom.us/j/5105876298?omn=93431444954/"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8F1"/>
        </a:solidFill>
        <a:effectLst/>
      </p:bgPr>
    </p:bg>
    <p:spTree>
      <p:nvGrpSpPr>
        <p:cNvPr id="1" name=""/>
        <p:cNvGrpSpPr/>
        <p:nvPr/>
      </p:nvGrpSpPr>
      <p:grpSpPr>
        <a:xfrm>
          <a:off x="0" y="0"/>
          <a:ext cx="0" cy="0"/>
          <a:chOff x="0" y="0"/>
          <a:chExt cx="0" cy="0"/>
        </a:xfrm>
      </p:grpSpPr>
      <p:sp>
        <p:nvSpPr>
          <p:cNvPr id="5" name="body-background">
            <a:extLst>
              <a:ext uri="{FF2B5EF4-FFF2-40B4-BE49-F238E27FC236}">
                <a16:creationId xmlns:a16="http://schemas.microsoft.com/office/drawing/2014/main" id="{662A4435-EFB9-4932-8379-6F84FC98ED89}"/>
              </a:ext>
            </a:extLst>
          </p:cNvPr>
          <p:cNvSpPr>
            <a:spLocks noGrp="1"/>
          </p:cNvSpPr>
          <p:nvPr/>
        </p:nvSpPr>
        <p:spPr>
          <a:xfrm>
            <a:off x="0" y="4500563"/>
            <a:ext cx="7758112" cy="3667125"/>
          </a:xfrm>
          <a:prstGeom prst="rect">
            <a:avLst/>
          </a:prstGeom>
          <a:solidFill>
            <a:srgbClr val="FAF8F1"/>
          </a:solidFill>
          <a:ln w="0">
            <a:noFill/>
            <a:prstDash val="solid"/>
          </a:ln>
        </p:spPr>
        <p:txBody>
          <a:bodyPr/>
          <a:lstStyle/>
          <a:p>
            <a:endParaRPr lang="en-US" dirty="0"/>
          </a:p>
        </p:txBody>
      </p:sp>
      <p:sp>
        <p:nvSpPr>
          <p:cNvPr id="6" name="intro-accent">
            <a:extLst>
              <a:ext uri="{FF2B5EF4-FFF2-40B4-BE49-F238E27FC236}">
                <a16:creationId xmlns:a16="http://schemas.microsoft.com/office/drawing/2014/main" id="{0CB76C17-CAE8-44BC-9A07-9F75307AE906}"/>
              </a:ext>
            </a:extLst>
          </p:cNvPr>
          <p:cNvSpPr>
            <a:spLocks noGrp="1"/>
          </p:cNvSpPr>
          <p:nvPr/>
        </p:nvSpPr>
        <p:spPr>
          <a:xfrm>
            <a:off x="609600" y="4445000"/>
            <a:ext cx="552450" cy="47625"/>
          </a:xfrm>
          <a:prstGeom prst="rect">
            <a:avLst/>
          </a:prstGeom>
          <a:solidFill>
            <a:srgbClr val="F2C75C"/>
          </a:solidFill>
          <a:ln w="0">
            <a:noFill/>
            <a:prstDash val="solid"/>
          </a:ln>
        </p:spPr>
        <p:txBody>
          <a:bodyPr/>
          <a:lstStyle/>
          <a:p>
            <a:endParaRPr lang="en-US"/>
          </a:p>
        </p:txBody>
      </p:sp>
      <p:sp>
        <p:nvSpPr>
          <p:cNvPr id="7" name="event-description">
            <a:extLst>
              <a:ext uri="{FF2B5EF4-FFF2-40B4-BE49-F238E27FC236}">
                <a16:creationId xmlns:a16="http://schemas.microsoft.com/office/drawing/2014/main" id="{010885B1-D218-4490-961C-F9891AF7D109}"/>
              </a:ext>
            </a:extLst>
          </p:cNvPr>
          <p:cNvSpPr>
            <a:spLocks noGrp="1"/>
          </p:cNvSpPr>
          <p:nvPr/>
        </p:nvSpPr>
        <p:spPr>
          <a:xfrm>
            <a:off x="609600" y="4584700"/>
            <a:ext cx="6553200" cy="1462644"/>
          </a:xfrm>
          <a:prstGeom prst="rect">
            <a:avLst/>
          </a:prstGeom>
          <a:noFill/>
          <a:ln w="0">
            <a:noFill/>
            <a:prstDash val="solid"/>
          </a:ln>
        </p:spPr>
        <p:txBody>
          <a:bodyPr wrap="square" lIns="0" tIns="0" rIns="0" bIns="0" anchor="t">
            <a:spAutoFit/>
          </a:bodyPr>
          <a:lstStyle>
            <a:defPPr algn="l">
              <a:defRPr sz="1725" b="0">
                <a:solidFill>
                  <a:srgbClr val="14324A"/>
                </a:solidFill>
                <a:latin typeface="Arial"/>
                <a:ea typeface="Arial"/>
                <a:cs typeface="Arial"/>
              </a:defRPr>
            </a:defPPr>
          </a:lstStyle>
          <a:p>
            <a:pPr algn="l">
              <a:lnSpc>
                <a:spcPct val="112000"/>
              </a:lnSpc>
              <a:buNone/>
              <a:defRPr sz="1725" b="0">
                <a:solidFill>
                  <a:srgbClr val="14324A"/>
                </a:solidFill>
                <a:latin typeface="Arial"/>
                <a:ea typeface="Arial"/>
                <a:cs typeface="Arial"/>
              </a:defRPr>
            </a:pPr>
            <a:r>
              <a:rPr lang="en-US" sz="1725" b="0" dirty="0">
                <a:solidFill>
                  <a:srgbClr val="14324A"/>
                </a:solidFill>
                <a:latin typeface="Arial"/>
                <a:ea typeface="Arial"/>
                <a:cs typeface="Arial"/>
              </a:rPr>
              <a:t>Learn how UC’s budget development and State advocacy work inform one another. Regents’ budget priorities can shape UC’s budget requests and advocacy, while conditions in Sacramento can also influence budget planning. Kathleen Fullerton and Caín Díaz will discuss how the work moves in both directions.</a:t>
            </a:r>
            <a:endParaRPr sz="1725" b="0" dirty="0">
              <a:solidFill>
                <a:srgbClr val="14324A"/>
              </a:solidFill>
              <a:latin typeface="Arial"/>
              <a:ea typeface="Arial"/>
              <a:cs typeface="Arial"/>
            </a:endParaRPr>
          </a:p>
        </p:txBody>
      </p:sp>
      <p:sp>
        <p:nvSpPr>
          <p:cNvPr id="8" name="speaker-kathleen-name">
            <a:extLst>
              <a:ext uri="{FF2B5EF4-FFF2-40B4-BE49-F238E27FC236}">
                <a16:creationId xmlns:a16="http://schemas.microsoft.com/office/drawing/2014/main" id="{A691DE88-BDBE-4FE4-ACBF-4C7B5E84A481}"/>
              </a:ext>
            </a:extLst>
          </p:cNvPr>
          <p:cNvSpPr>
            <a:spLocks noGrp="1"/>
          </p:cNvSpPr>
          <p:nvPr/>
        </p:nvSpPr>
        <p:spPr>
          <a:xfrm>
            <a:off x="609600" y="6223000"/>
            <a:ext cx="3048000" cy="323850"/>
          </a:xfrm>
          <a:prstGeom prst="rect">
            <a:avLst/>
          </a:prstGeom>
          <a:noFill/>
          <a:ln w="0">
            <a:noFill/>
            <a:prstDash val="solid"/>
          </a:ln>
        </p:spPr>
        <p:txBody>
          <a:bodyPr wrap="square" lIns="0" tIns="0" rIns="0" bIns="0" anchor="t">
            <a:spAutoFit/>
          </a:bodyPr>
          <a:lstStyle>
            <a:defPPr algn="l">
              <a:defRPr sz="2025" b="1">
                <a:solidFill>
                  <a:srgbClr val="003B71"/>
                </a:solidFill>
                <a:latin typeface="Arial"/>
                <a:ea typeface="Arial"/>
                <a:cs typeface="Arial"/>
              </a:defRPr>
            </a:defPPr>
          </a:lstStyle>
          <a:p>
            <a:pPr algn="l">
              <a:lnSpc>
                <a:spcPct val="100000"/>
              </a:lnSpc>
              <a:buNone/>
              <a:defRPr sz="2025" b="1">
                <a:solidFill>
                  <a:srgbClr val="003B71"/>
                </a:solidFill>
                <a:latin typeface="Arial"/>
                <a:ea typeface="Arial"/>
                <a:cs typeface="Arial"/>
              </a:defRPr>
            </a:pPr>
            <a:r>
              <a:rPr sz="2025" b="1" dirty="0">
                <a:solidFill>
                  <a:srgbClr val="003B71"/>
                </a:solidFill>
                <a:latin typeface="Arial"/>
                <a:ea typeface="Arial"/>
                <a:cs typeface="Arial"/>
              </a:rPr>
              <a:t>Kathleen Fullerton</a:t>
            </a:r>
          </a:p>
        </p:txBody>
      </p:sp>
      <p:sp>
        <p:nvSpPr>
          <p:cNvPr id="9" name="speaker-kathleen-role">
            <a:extLst>
              <a:ext uri="{FF2B5EF4-FFF2-40B4-BE49-F238E27FC236}">
                <a16:creationId xmlns:a16="http://schemas.microsoft.com/office/drawing/2014/main" id="{67BCB253-D98D-4335-B20D-C65BB9873D5E}"/>
              </a:ext>
            </a:extLst>
          </p:cNvPr>
          <p:cNvSpPr>
            <a:spLocks noGrp="1"/>
          </p:cNvSpPr>
          <p:nvPr/>
        </p:nvSpPr>
        <p:spPr>
          <a:xfrm>
            <a:off x="609600" y="6584950"/>
            <a:ext cx="3048000" cy="495300"/>
          </a:xfrm>
          <a:prstGeom prst="rect">
            <a:avLst/>
          </a:prstGeom>
          <a:noFill/>
          <a:ln w="0">
            <a:noFill/>
            <a:prstDash val="solid"/>
          </a:ln>
        </p:spPr>
        <p:txBody>
          <a:bodyPr wrap="square" lIns="0" tIns="0" rIns="0" bIns="0" anchor="t">
            <a:normAutofit fontScale="92500"/>
          </a:bodyPr>
          <a:lstStyle>
            <a:defPPr algn="l">
              <a:defRPr sz="1425" b="0">
                <a:solidFill>
                  <a:srgbClr val="40576B"/>
                </a:solidFill>
                <a:latin typeface="Arial"/>
                <a:ea typeface="Arial"/>
                <a:cs typeface="Arial"/>
              </a:defRPr>
            </a:defPPr>
          </a:lstStyle>
          <a:p>
            <a:pPr algn="l">
              <a:lnSpc>
                <a:spcPct val="112000"/>
              </a:lnSpc>
              <a:buNone/>
              <a:defRPr sz="1425" b="0">
                <a:solidFill>
                  <a:srgbClr val="40576B"/>
                </a:solidFill>
                <a:latin typeface="Arial"/>
                <a:ea typeface="Arial"/>
                <a:cs typeface="Arial"/>
              </a:defRPr>
            </a:pPr>
            <a:r>
              <a:rPr sz="1600" b="0" dirty="0">
                <a:solidFill>
                  <a:srgbClr val="40576B"/>
                </a:solidFill>
                <a:latin typeface="Arial"/>
                <a:ea typeface="Arial"/>
                <a:cs typeface="Arial"/>
              </a:rPr>
              <a:t>Associate Vice President &amp; Director</a:t>
            </a:r>
          </a:p>
          <a:p>
            <a:pPr algn="l">
              <a:lnSpc>
                <a:spcPct val="112000"/>
              </a:lnSpc>
              <a:buNone/>
              <a:defRPr sz="1425" b="0">
                <a:solidFill>
                  <a:srgbClr val="40576B"/>
                </a:solidFill>
                <a:latin typeface="Arial"/>
                <a:ea typeface="Arial"/>
                <a:cs typeface="Arial"/>
              </a:defRPr>
            </a:pPr>
            <a:r>
              <a:rPr sz="1600" b="0" dirty="0">
                <a:solidFill>
                  <a:srgbClr val="40576B"/>
                </a:solidFill>
                <a:latin typeface="Arial"/>
                <a:ea typeface="Arial"/>
                <a:cs typeface="Arial"/>
              </a:rPr>
              <a:t>State Governmental Relations</a:t>
            </a:r>
          </a:p>
        </p:txBody>
      </p:sp>
      <p:sp>
        <p:nvSpPr>
          <p:cNvPr id="10" name="speaker-kathleen-bio">
            <a:extLst>
              <a:ext uri="{FF2B5EF4-FFF2-40B4-BE49-F238E27FC236}">
                <a16:creationId xmlns:a16="http://schemas.microsoft.com/office/drawing/2014/main" id="{C5DBA881-3C1B-4C95-88BD-60607539E742}"/>
              </a:ext>
            </a:extLst>
          </p:cNvPr>
          <p:cNvSpPr>
            <a:spLocks noGrp="1"/>
          </p:cNvSpPr>
          <p:nvPr/>
        </p:nvSpPr>
        <p:spPr>
          <a:xfrm>
            <a:off x="609600" y="7235825"/>
            <a:ext cx="3048000" cy="552450"/>
          </a:xfrm>
          <a:prstGeom prst="rect">
            <a:avLst/>
          </a:prstGeom>
          <a:noFill/>
          <a:ln w="0">
            <a:noFill/>
            <a:prstDash val="solid"/>
          </a:ln>
        </p:spPr>
        <p:txBody>
          <a:bodyPr wrap="square" lIns="0" tIns="0" rIns="0" bIns="0" anchor="t">
            <a:normAutofit lnSpcReduction="10000"/>
          </a:bodyPr>
          <a:lstStyle>
            <a:defPPr algn="l">
              <a:defRPr sz="1425" b="0">
                <a:solidFill>
                  <a:srgbClr val="14324A"/>
                </a:solidFill>
                <a:latin typeface="Arial"/>
                <a:ea typeface="Arial"/>
                <a:cs typeface="Arial"/>
              </a:defRPr>
            </a:defPPr>
          </a:lstStyle>
          <a:p>
            <a:pPr algn="l">
              <a:lnSpc>
                <a:spcPct val="110000"/>
              </a:lnSpc>
              <a:buNone/>
              <a:defRPr sz="1425" b="0">
                <a:solidFill>
                  <a:srgbClr val="14324A"/>
                </a:solidFill>
                <a:latin typeface="Arial"/>
                <a:ea typeface="Arial"/>
                <a:cs typeface="Arial"/>
              </a:defRPr>
            </a:pPr>
            <a:r>
              <a:rPr lang="en-US" sz="1200" dirty="0">
                <a:solidFill>
                  <a:srgbClr val="14324A"/>
                </a:solidFill>
                <a:latin typeface="Arial"/>
                <a:ea typeface="Arial"/>
                <a:cs typeface="Arial"/>
              </a:rPr>
              <a:t>L</a:t>
            </a:r>
            <a:r>
              <a:rPr lang="en-US" sz="1200" b="0" dirty="0">
                <a:solidFill>
                  <a:srgbClr val="14324A"/>
                </a:solidFill>
                <a:latin typeface="Arial"/>
                <a:ea typeface="Arial"/>
                <a:cs typeface="Arial"/>
              </a:rPr>
              <a:t>eads UC’s work with state policymakers, advancing priorities that support UC’s students, research, and public mission.</a:t>
            </a:r>
            <a:endParaRPr sz="1200" b="0" dirty="0">
              <a:solidFill>
                <a:srgbClr val="14324A"/>
              </a:solidFill>
              <a:latin typeface="Arial"/>
              <a:ea typeface="Arial"/>
              <a:cs typeface="Arial"/>
            </a:endParaRPr>
          </a:p>
        </p:txBody>
      </p:sp>
      <p:sp>
        <p:nvSpPr>
          <p:cNvPr id="12" name="speaker-cain-name">
            <a:extLst>
              <a:ext uri="{FF2B5EF4-FFF2-40B4-BE49-F238E27FC236}">
                <a16:creationId xmlns:a16="http://schemas.microsoft.com/office/drawing/2014/main" id="{CF670F34-78D7-4D1E-A259-FBAC9A82D1B7}"/>
              </a:ext>
            </a:extLst>
          </p:cNvPr>
          <p:cNvSpPr>
            <a:spLocks noGrp="1"/>
          </p:cNvSpPr>
          <p:nvPr/>
        </p:nvSpPr>
        <p:spPr>
          <a:xfrm>
            <a:off x="4229100" y="6235700"/>
            <a:ext cx="2933700" cy="311624"/>
          </a:xfrm>
          <a:prstGeom prst="rect">
            <a:avLst/>
          </a:prstGeom>
          <a:noFill/>
          <a:ln w="0">
            <a:noFill/>
            <a:prstDash val="solid"/>
          </a:ln>
        </p:spPr>
        <p:txBody>
          <a:bodyPr wrap="square" lIns="0" tIns="0" rIns="0" bIns="0" anchor="t">
            <a:spAutoFit/>
          </a:bodyPr>
          <a:lstStyle>
            <a:defPPr algn="l">
              <a:defRPr sz="2025" b="1">
                <a:solidFill>
                  <a:srgbClr val="003B71"/>
                </a:solidFill>
                <a:latin typeface="Arial"/>
                <a:ea typeface="Arial"/>
                <a:cs typeface="Arial"/>
              </a:defRPr>
            </a:defPPr>
          </a:lstStyle>
          <a:p>
            <a:pPr algn="l">
              <a:lnSpc>
                <a:spcPct val="100000"/>
              </a:lnSpc>
              <a:buNone/>
              <a:defRPr sz="2025" b="1">
                <a:solidFill>
                  <a:srgbClr val="003B71"/>
                </a:solidFill>
                <a:latin typeface="Arial"/>
                <a:ea typeface="Arial"/>
                <a:cs typeface="Arial"/>
              </a:defRPr>
            </a:pPr>
            <a:r>
              <a:rPr b="1" dirty="0">
                <a:solidFill>
                  <a:srgbClr val="003B71"/>
                </a:solidFill>
                <a:latin typeface="Arial"/>
                <a:ea typeface="Arial"/>
                <a:cs typeface="Arial"/>
              </a:rPr>
              <a:t>Caín Díaz</a:t>
            </a:r>
          </a:p>
        </p:txBody>
      </p:sp>
      <p:sp>
        <p:nvSpPr>
          <p:cNvPr id="13" name="speaker-cain-role">
            <a:extLst>
              <a:ext uri="{FF2B5EF4-FFF2-40B4-BE49-F238E27FC236}">
                <a16:creationId xmlns:a16="http://schemas.microsoft.com/office/drawing/2014/main" id="{2A8E5C11-07FF-465C-8A13-8214DF7B4049}"/>
              </a:ext>
            </a:extLst>
          </p:cNvPr>
          <p:cNvSpPr>
            <a:spLocks noGrp="1"/>
          </p:cNvSpPr>
          <p:nvPr/>
        </p:nvSpPr>
        <p:spPr>
          <a:xfrm>
            <a:off x="4229100" y="6584950"/>
            <a:ext cx="2933700" cy="495300"/>
          </a:xfrm>
          <a:prstGeom prst="rect">
            <a:avLst/>
          </a:prstGeom>
          <a:noFill/>
          <a:ln w="0">
            <a:noFill/>
            <a:prstDash val="solid"/>
          </a:ln>
        </p:spPr>
        <p:txBody>
          <a:bodyPr wrap="square" lIns="0" tIns="0" rIns="0" bIns="0" anchor="t">
            <a:normAutofit/>
          </a:bodyPr>
          <a:lstStyle>
            <a:defPPr algn="l">
              <a:defRPr sz="1425" b="0">
                <a:solidFill>
                  <a:srgbClr val="40576B"/>
                </a:solidFill>
                <a:latin typeface="Arial"/>
                <a:ea typeface="Arial"/>
                <a:cs typeface="Arial"/>
              </a:defRPr>
            </a:defPPr>
          </a:lstStyle>
          <a:p>
            <a:pPr algn="l">
              <a:lnSpc>
                <a:spcPct val="112000"/>
              </a:lnSpc>
              <a:buNone/>
              <a:defRPr sz="1425" b="0">
                <a:solidFill>
                  <a:srgbClr val="40576B"/>
                </a:solidFill>
                <a:latin typeface="Arial"/>
                <a:ea typeface="Arial"/>
                <a:cs typeface="Arial"/>
              </a:defRPr>
            </a:pPr>
            <a:r>
              <a:rPr sz="1425" b="0" dirty="0">
                <a:solidFill>
                  <a:srgbClr val="40576B"/>
                </a:solidFill>
                <a:latin typeface="Arial"/>
                <a:ea typeface="Arial"/>
                <a:cs typeface="Arial"/>
              </a:rPr>
              <a:t>Associate Vice President</a:t>
            </a:r>
          </a:p>
          <a:p>
            <a:pPr algn="l">
              <a:lnSpc>
                <a:spcPct val="112000"/>
              </a:lnSpc>
              <a:buNone/>
              <a:defRPr sz="1425" b="0">
                <a:solidFill>
                  <a:srgbClr val="40576B"/>
                </a:solidFill>
                <a:latin typeface="Arial"/>
                <a:ea typeface="Arial"/>
                <a:cs typeface="Arial"/>
              </a:defRPr>
            </a:pPr>
            <a:r>
              <a:rPr sz="1425" b="0" dirty="0">
                <a:solidFill>
                  <a:srgbClr val="40576B"/>
                </a:solidFill>
                <a:latin typeface="Arial"/>
                <a:ea typeface="Arial"/>
                <a:cs typeface="Arial"/>
              </a:rPr>
              <a:t>Budget Analysis &amp; Planning</a:t>
            </a:r>
          </a:p>
        </p:txBody>
      </p:sp>
      <p:sp>
        <p:nvSpPr>
          <p:cNvPr id="14" name="speaker-cain-bio">
            <a:extLst>
              <a:ext uri="{FF2B5EF4-FFF2-40B4-BE49-F238E27FC236}">
                <a16:creationId xmlns:a16="http://schemas.microsoft.com/office/drawing/2014/main" id="{6B874E4E-59F8-4F4E-8069-65A1F623970C}"/>
              </a:ext>
            </a:extLst>
          </p:cNvPr>
          <p:cNvSpPr>
            <a:spLocks noGrp="1"/>
          </p:cNvSpPr>
          <p:nvPr/>
        </p:nvSpPr>
        <p:spPr>
          <a:xfrm>
            <a:off x="4229100" y="7235825"/>
            <a:ext cx="2933700" cy="552450"/>
          </a:xfrm>
          <a:prstGeom prst="rect">
            <a:avLst/>
          </a:prstGeom>
          <a:noFill/>
          <a:ln w="0">
            <a:noFill/>
            <a:prstDash val="solid"/>
          </a:ln>
        </p:spPr>
        <p:txBody>
          <a:bodyPr wrap="square" lIns="0" tIns="0" rIns="0" bIns="0" anchor="t">
            <a:normAutofit fontScale="96934" lnSpcReduction="10000"/>
          </a:bodyPr>
          <a:lstStyle>
            <a:defPPr algn="l">
              <a:defRPr sz="1425" b="0">
                <a:solidFill>
                  <a:srgbClr val="14324A"/>
                </a:solidFill>
                <a:latin typeface="Arial"/>
                <a:ea typeface="Arial"/>
                <a:cs typeface="Arial"/>
              </a:defRPr>
            </a:defPPr>
          </a:lstStyle>
          <a:p>
            <a:pPr algn="l">
              <a:lnSpc>
                <a:spcPct val="110000"/>
              </a:lnSpc>
              <a:buNone/>
              <a:defRPr sz="1425" b="0">
                <a:solidFill>
                  <a:srgbClr val="14324A"/>
                </a:solidFill>
                <a:latin typeface="Arial"/>
                <a:ea typeface="Arial"/>
                <a:cs typeface="Arial"/>
              </a:defRPr>
            </a:pPr>
            <a:r>
              <a:rPr lang="en-US" sz="1200" dirty="0">
                <a:solidFill>
                  <a:srgbClr val="14324A"/>
                </a:solidFill>
                <a:latin typeface="Arial"/>
                <a:ea typeface="Arial"/>
                <a:cs typeface="Arial"/>
              </a:rPr>
              <a:t>L</a:t>
            </a:r>
            <a:r>
              <a:rPr lang="en-US" sz="1200" b="0" dirty="0">
                <a:solidFill>
                  <a:srgbClr val="14324A"/>
                </a:solidFill>
                <a:latin typeface="Arial"/>
                <a:ea typeface="Arial"/>
                <a:cs typeface="Arial"/>
              </a:rPr>
              <a:t>eads UC’s systemwide budget development, including the annual State budget request, and long-range planning.</a:t>
            </a:r>
            <a:endParaRPr sz="1200" b="0" dirty="0">
              <a:solidFill>
                <a:srgbClr val="14324A"/>
              </a:solidFill>
              <a:latin typeface="Arial"/>
              <a:ea typeface="Arial"/>
              <a:cs typeface="Arial"/>
            </a:endParaRPr>
          </a:p>
        </p:txBody>
      </p:sp>
      <p:sp>
        <p:nvSpPr>
          <p:cNvPr id="15" name="event-details-band">
            <a:extLst>
              <a:ext uri="{FF2B5EF4-FFF2-40B4-BE49-F238E27FC236}">
                <a16:creationId xmlns:a16="http://schemas.microsoft.com/office/drawing/2014/main" id="{E07388FF-7874-4B3B-B28B-076997F6EC83}"/>
              </a:ext>
            </a:extLst>
          </p:cNvPr>
          <p:cNvSpPr>
            <a:spLocks noGrp="1"/>
          </p:cNvSpPr>
          <p:nvPr/>
        </p:nvSpPr>
        <p:spPr>
          <a:xfrm>
            <a:off x="0" y="7953375"/>
            <a:ext cx="7772400" cy="2105025"/>
          </a:xfrm>
          <a:prstGeom prst="rect">
            <a:avLst/>
          </a:prstGeom>
          <a:solidFill>
            <a:srgbClr val="003B71"/>
          </a:solidFill>
          <a:ln w="0">
            <a:noFill/>
            <a:prstDash val="solid"/>
          </a:ln>
        </p:spPr>
        <p:txBody>
          <a:bodyPr/>
          <a:lstStyle/>
          <a:p>
            <a:endParaRPr lang="en-US"/>
          </a:p>
        </p:txBody>
      </p:sp>
      <p:sp>
        <p:nvSpPr>
          <p:cNvPr id="16" name="event-details-top-rule">
            <a:extLst>
              <a:ext uri="{FF2B5EF4-FFF2-40B4-BE49-F238E27FC236}">
                <a16:creationId xmlns:a16="http://schemas.microsoft.com/office/drawing/2014/main" id="{18CE9019-B674-4D93-910B-4AF706FAE4DA}"/>
              </a:ext>
            </a:extLst>
          </p:cNvPr>
          <p:cNvSpPr>
            <a:spLocks noGrp="1"/>
          </p:cNvSpPr>
          <p:nvPr/>
        </p:nvSpPr>
        <p:spPr>
          <a:xfrm>
            <a:off x="0" y="7953375"/>
            <a:ext cx="7772400" cy="66675"/>
          </a:xfrm>
          <a:prstGeom prst="rect">
            <a:avLst/>
          </a:prstGeom>
          <a:solidFill>
            <a:srgbClr val="F2C75C"/>
          </a:solidFill>
          <a:ln w="0">
            <a:noFill/>
            <a:prstDash val="solid"/>
          </a:ln>
        </p:spPr>
        <p:txBody>
          <a:bodyPr/>
          <a:lstStyle/>
          <a:p>
            <a:endParaRPr lang="en-US"/>
          </a:p>
        </p:txBody>
      </p:sp>
      <p:sp>
        <p:nvSpPr>
          <p:cNvPr id="17" name="event-date">
            <a:extLst>
              <a:ext uri="{FF2B5EF4-FFF2-40B4-BE49-F238E27FC236}">
                <a16:creationId xmlns:a16="http://schemas.microsoft.com/office/drawing/2014/main" id="{82FDE458-4D4B-456A-9F08-B26E6D981535}"/>
              </a:ext>
            </a:extLst>
          </p:cNvPr>
          <p:cNvSpPr>
            <a:spLocks noGrp="1"/>
          </p:cNvSpPr>
          <p:nvPr/>
        </p:nvSpPr>
        <p:spPr>
          <a:xfrm>
            <a:off x="609600" y="8239125"/>
            <a:ext cx="6553200" cy="304800"/>
          </a:xfrm>
          <a:prstGeom prst="rect">
            <a:avLst/>
          </a:prstGeom>
          <a:noFill/>
          <a:ln w="0">
            <a:noFill/>
            <a:prstDash val="solid"/>
          </a:ln>
        </p:spPr>
        <p:txBody>
          <a:bodyPr wrap="square" lIns="0" tIns="0" rIns="0" bIns="0" anchor="t">
            <a:normAutofit/>
          </a:bodyPr>
          <a:lstStyle>
            <a:defPPr algn="l">
              <a:defRPr sz="1650" b="1">
                <a:solidFill>
                  <a:srgbClr val="F2C75C"/>
                </a:solidFill>
                <a:latin typeface="Arial"/>
                <a:ea typeface="Arial"/>
                <a:cs typeface="Arial"/>
              </a:defRPr>
            </a:defPPr>
          </a:lstStyle>
          <a:p>
            <a:pPr algn="l">
              <a:lnSpc>
                <a:spcPct val="100000"/>
              </a:lnSpc>
              <a:buNone/>
              <a:defRPr sz="1650" b="1">
                <a:solidFill>
                  <a:srgbClr val="F2C75C"/>
                </a:solidFill>
                <a:latin typeface="Arial"/>
                <a:ea typeface="Arial"/>
                <a:cs typeface="Arial"/>
              </a:defRPr>
            </a:pPr>
            <a:r>
              <a:rPr sz="2000" b="1" dirty="0">
                <a:solidFill>
                  <a:srgbClr val="F2C75C"/>
                </a:solidFill>
                <a:latin typeface="Arial"/>
                <a:ea typeface="Arial"/>
                <a:cs typeface="Arial"/>
              </a:rPr>
              <a:t>TUESDAY, NOVEMBER 3, 2026</a:t>
            </a:r>
          </a:p>
        </p:txBody>
      </p:sp>
      <p:sp>
        <p:nvSpPr>
          <p:cNvPr id="18" name="event-time">
            <a:extLst>
              <a:ext uri="{FF2B5EF4-FFF2-40B4-BE49-F238E27FC236}">
                <a16:creationId xmlns:a16="http://schemas.microsoft.com/office/drawing/2014/main" id="{97F51F3E-EE08-4785-BEED-1EA82A61E743}"/>
              </a:ext>
            </a:extLst>
          </p:cNvPr>
          <p:cNvSpPr>
            <a:spLocks noGrp="1"/>
          </p:cNvSpPr>
          <p:nvPr/>
        </p:nvSpPr>
        <p:spPr>
          <a:xfrm>
            <a:off x="609600" y="8610600"/>
            <a:ext cx="6553200" cy="409575"/>
          </a:xfrm>
          <a:prstGeom prst="rect">
            <a:avLst/>
          </a:prstGeom>
          <a:noFill/>
          <a:ln w="0">
            <a:noFill/>
            <a:prstDash val="solid"/>
          </a:ln>
        </p:spPr>
        <p:txBody>
          <a:bodyPr wrap="square" lIns="0" tIns="0" rIns="0" bIns="0" anchor="t">
            <a:normAutofit/>
          </a:bodyPr>
          <a:lstStyle>
            <a:defPPr algn="l">
              <a:defRPr sz="2475" b="1">
                <a:solidFill>
                  <a:srgbClr val="FFFFFF"/>
                </a:solidFill>
                <a:latin typeface="Arial"/>
                <a:ea typeface="Arial"/>
                <a:cs typeface="Arial"/>
              </a:defRPr>
            </a:defPPr>
          </a:lstStyle>
          <a:p>
            <a:pPr algn="l">
              <a:lnSpc>
                <a:spcPct val="100000"/>
              </a:lnSpc>
              <a:buNone/>
              <a:defRPr sz="2475" b="1">
                <a:solidFill>
                  <a:srgbClr val="FFFFFF"/>
                </a:solidFill>
                <a:latin typeface="Arial"/>
                <a:ea typeface="Arial"/>
                <a:cs typeface="Arial"/>
              </a:defRPr>
            </a:pPr>
            <a:r>
              <a:rPr sz="2475" b="1" dirty="0">
                <a:solidFill>
                  <a:srgbClr val="FFFFFF"/>
                </a:solidFill>
                <a:latin typeface="Arial"/>
                <a:ea typeface="Arial"/>
                <a:cs typeface="Arial"/>
              </a:rPr>
              <a:t>12:00 pm – 1:00 pm</a:t>
            </a:r>
          </a:p>
        </p:txBody>
      </p:sp>
      <p:sp>
        <p:nvSpPr>
          <p:cNvPr id="19" name="event-location">
            <a:extLst>
              <a:ext uri="{FF2B5EF4-FFF2-40B4-BE49-F238E27FC236}">
                <a16:creationId xmlns:a16="http://schemas.microsoft.com/office/drawing/2014/main" id="{7C1081B0-B96C-4737-AB6B-14B49E436CA5}"/>
              </a:ext>
            </a:extLst>
          </p:cNvPr>
          <p:cNvSpPr>
            <a:spLocks noGrp="1"/>
          </p:cNvSpPr>
          <p:nvPr/>
        </p:nvSpPr>
        <p:spPr>
          <a:xfrm>
            <a:off x="609600" y="9067800"/>
            <a:ext cx="6553200" cy="295275"/>
          </a:xfrm>
          <a:prstGeom prst="rect">
            <a:avLst/>
          </a:prstGeom>
          <a:noFill/>
          <a:ln w="0">
            <a:noFill/>
            <a:prstDash val="solid"/>
          </a:ln>
        </p:spPr>
        <p:txBody>
          <a:bodyPr wrap="square" lIns="0" tIns="0" rIns="0" bIns="0" anchor="t">
            <a:normAutofit lnSpcReduction="10000"/>
          </a:bodyPr>
          <a:lstStyle>
            <a:defPPr algn="l">
              <a:defRPr sz="1800" b="0">
                <a:solidFill>
                  <a:srgbClr val="FFFFFF"/>
                </a:solidFill>
                <a:latin typeface="Arial"/>
                <a:ea typeface="Arial"/>
                <a:cs typeface="Arial"/>
              </a:defRPr>
            </a:defPPr>
          </a:lstStyle>
          <a:p>
            <a:pPr algn="l">
              <a:lnSpc>
                <a:spcPct val="100000"/>
              </a:lnSpc>
              <a:buNone/>
              <a:defRPr sz="1800" b="0">
                <a:solidFill>
                  <a:srgbClr val="FFFFFF"/>
                </a:solidFill>
                <a:latin typeface="Arial"/>
                <a:ea typeface="Arial"/>
                <a:cs typeface="Arial"/>
              </a:defRPr>
            </a:pPr>
            <a:r>
              <a:rPr sz="2000" b="0" dirty="0">
                <a:solidFill>
                  <a:srgbClr val="FFFFFF"/>
                </a:solidFill>
                <a:latin typeface="Arial"/>
                <a:ea typeface="Arial"/>
                <a:cs typeface="Arial"/>
              </a:rPr>
              <a:t>Franklin Lobby 2</a:t>
            </a:r>
            <a:r>
              <a:rPr lang="en-US" sz="2000" b="0" dirty="0">
                <a:solidFill>
                  <a:srgbClr val="FFFFFF"/>
                </a:solidFill>
                <a:latin typeface="Arial"/>
                <a:ea typeface="Arial"/>
                <a:cs typeface="Arial"/>
              </a:rPr>
              <a:t> | </a:t>
            </a:r>
            <a:r>
              <a:rPr lang="en-US" sz="2000" b="0" dirty="0">
                <a:solidFill>
                  <a:schemeClr val="accent2"/>
                </a:solidFill>
                <a:latin typeface="Arial"/>
                <a:ea typeface="Arial"/>
                <a:cs typeface="Arial"/>
                <a:hlinkClick r:id="rId3">
                  <a:extLst>
                    <a:ext uri="{A12FA001-AC4F-418D-AE19-62706E023703}">
                      <ahyp:hlinkClr xmlns:ahyp="http://schemas.microsoft.com/office/drawing/2018/hyperlinkcolor" val="tx"/>
                    </a:ext>
                  </a:extLst>
                </a:hlinkClick>
              </a:rPr>
              <a:t>Zoom Link</a:t>
            </a:r>
            <a:endParaRPr sz="2000" b="0" dirty="0">
              <a:solidFill>
                <a:schemeClr val="accent2"/>
              </a:solidFill>
              <a:latin typeface="Arial"/>
              <a:ea typeface="Arial"/>
              <a:cs typeface="Arial"/>
            </a:endParaRPr>
          </a:p>
        </p:txBody>
      </p:sp>
      <p:sp>
        <p:nvSpPr>
          <p:cNvPr id="20" name="event-audience">
            <a:extLst>
              <a:ext uri="{FF2B5EF4-FFF2-40B4-BE49-F238E27FC236}">
                <a16:creationId xmlns:a16="http://schemas.microsoft.com/office/drawing/2014/main" id="{A0C220B3-579D-4236-BBFB-A2DBB8C4D33A}"/>
              </a:ext>
            </a:extLst>
          </p:cNvPr>
          <p:cNvSpPr>
            <a:spLocks noGrp="1"/>
          </p:cNvSpPr>
          <p:nvPr/>
        </p:nvSpPr>
        <p:spPr>
          <a:xfrm>
            <a:off x="609600" y="9601200"/>
            <a:ext cx="6553200" cy="238125"/>
          </a:xfrm>
          <a:prstGeom prst="rect">
            <a:avLst/>
          </a:prstGeom>
          <a:noFill/>
          <a:ln w="0">
            <a:noFill/>
            <a:prstDash val="solid"/>
          </a:ln>
        </p:spPr>
        <p:txBody>
          <a:bodyPr wrap="square" lIns="0" tIns="0" rIns="0" bIns="0" anchor="t">
            <a:normAutofit lnSpcReduction="10000"/>
          </a:bodyPr>
          <a:lstStyle>
            <a:defPPr algn="l">
              <a:defRPr sz="1350" b="1">
                <a:solidFill>
                  <a:srgbClr val="F2C75C"/>
                </a:solidFill>
                <a:latin typeface="Arial"/>
                <a:ea typeface="Arial"/>
                <a:cs typeface="Arial"/>
              </a:defRPr>
            </a:defPPr>
          </a:lstStyle>
          <a:p>
            <a:pPr algn="l">
              <a:lnSpc>
                <a:spcPct val="100000"/>
              </a:lnSpc>
              <a:buNone/>
              <a:defRPr sz="1350" b="1">
                <a:solidFill>
                  <a:srgbClr val="F2C75C"/>
                </a:solidFill>
                <a:latin typeface="Arial"/>
                <a:ea typeface="Arial"/>
                <a:cs typeface="Arial"/>
              </a:defRPr>
            </a:pPr>
            <a:r>
              <a:rPr sz="1600" b="1" dirty="0">
                <a:solidFill>
                  <a:srgbClr val="F2C75C"/>
                </a:solidFill>
                <a:latin typeface="Arial"/>
                <a:ea typeface="Arial"/>
                <a:cs typeface="Arial"/>
              </a:rPr>
              <a:t>All UC</a:t>
            </a:r>
            <a:r>
              <a:rPr lang="en-US" sz="1600" b="1" dirty="0">
                <a:solidFill>
                  <a:srgbClr val="F2C75C"/>
                </a:solidFill>
                <a:latin typeface="Arial"/>
                <a:ea typeface="Arial"/>
                <a:cs typeface="Arial"/>
              </a:rPr>
              <a:t>OP S</a:t>
            </a:r>
            <a:r>
              <a:rPr sz="1600" b="1" dirty="0">
                <a:solidFill>
                  <a:srgbClr val="F2C75C"/>
                </a:solidFill>
                <a:latin typeface="Arial"/>
                <a:ea typeface="Arial"/>
                <a:cs typeface="Arial"/>
              </a:rPr>
              <a:t>taff welcome</a:t>
            </a:r>
          </a:p>
        </p:txBody>
      </p:sp>
      <p:pic>
        <p:nvPicPr>
          <p:cNvPr id="21" name="Picture 20">
            <a:extLst>
              <a:ext uri="{FF2B5EF4-FFF2-40B4-BE49-F238E27FC236}">
                <a16:creationId xmlns:a16="http://schemas.microsoft.com/office/drawing/2014/main" id="{68D22A75-662E-486C-92D0-34DAB1794DB3}"/>
              </a:ext>
            </a:extLst>
          </p:cNvPr>
          <p:cNvPicPr>
            <a:picLocks noChangeAspect="1"/>
          </p:cNvPicPr>
          <p:nvPr/>
        </p:nvPicPr>
        <p:blipFill>
          <a:blip r:embed="rId4">
            <a:alphaModFix/>
          </a:blip>
          <a:srcRect t="1006" b="1006"/>
          <a:stretch>
            <a:fillRect/>
          </a:stretch>
        </p:blipFill>
        <p:spPr>
          <a:xfrm>
            <a:off x="0" y="0"/>
            <a:ext cx="7772400" cy="4286250"/>
          </a:xfrm>
          <a:prstGeom prst="rect">
            <a:avLst/>
          </a:prstGeom>
        </p:spPr>
      </p:pic>
      <p:sp>
        <p:nvSpPr>
          <p:cNvPr id="3" name="event-title">
            <a:extLst>
              <a:ext uri="{FF2B5EF4-FFF2-40B4-BE49-F238E27FC236}">
                <a16:creationId xmlns:a16="http://schemas.microsoft.com/office/drawing/2014/main" id="{4CED89D1-305B-43B6-8A08-57296AF0E91C}"/>
              </a:ext>
            </a:extLst>
          </p:cNvPr>
          <p:cNvSpPr>
            <a:spLocks noGrp="1"/>
          </p:cNvSpPr>
          <p:nvPr/>
        </p:nvSpPr>
        <p:spPr>
          <a:xfrm>
            <a:off x="609600" y="1093733"/>
            <a:ext cx="4572000" cy="1719317"/>
          </a:xfrm>
          <a:prstGeom prst="rect">
            <a:avLst/>
          </a:prstGeom>
          <a:noFill/>
          <a:ln w="0">
            <a:noFill/>
            <a:prstDash val="solid"/>
          </a:ln>
          <a:effectLst>
            <a:outerShdw blurRad="50800" dist="38100" dir="2700000" algn="tl" rotWithShape="0">
              <a:prstClr val="black">
                <a:alpha val="40000"/>
              </a:prstClr>
            </a:outerShdw>
          </a:effectLst>
        </p:spPr>
        <p:txBody>
          <a:bodyPr wrap="square" lIns="0" tIns="0" rIns="0" bIns="0" anchor="t">
            <a:spAutoFit/>
          </a:bodyPr>
          <a:lstStyle>
            <a:defPPr algn="l">
              <a:defRPr sz="3825" b="1">
                <a:solidFill>
                  <a:srgbClr val="FFFFFF"/>
                </a:solidFill>
                <a:latin typeface="Arial"/>
                <a:ea typeface="Arial"/>
                <a:cs typeface="Arial"/>
              </a:defRPr>
            </a:defPPr>
          </a:lstStyle>
          <a:p>
            <a:pPr algn="l">
              <a:lnSpc>
                <a:spcPct val="98000"/>
              </a:lnSpc>
              <a:buNone/>
              <a:defRPr sz="3825" b="1">
                <a:solidFill>
                  <a:srgbClr val="FFFFFF"/>
                </a:solidFill>
                <a:latin typeface="Arial"/>
                <a:ea typeface="Arial"/>
                <a:cs typeface="Arial"/>
              </a:defRPr>
            </a:pPr>
            <a:r>
              <a:rPr sz="3800" b="1" dirty="0">
                <a:solidFill>
                  <a:srgbClr val="FFFFFF"/>
                </a:solidFill>
                <a:latin typeface="Arial"/>
                <a:ea typeface="Arial"/>
                <a:cs typeface="Arial"/>
              </a:rPr>
              <a:t>Inside UC’s</a:t>
            </a:r>
          </a:p>
          <a:p>
            <a:pPr algn="l">
              <a:lnSpc>
                <a:spcPct val="98000"/>
              </a:lnSpc>
              <a:buNone/>
              <a:defRPr sz="3825" b="1">
                <a:solidFill>
                  <a:srgbClr val="FFFFFF"/>
                </a:solidFill>
                <a:latin typeface="Arial"/>
                <a:ea typeface="Arial"/>
                <a:cs typeface="Arial"/>
              </a:defRPr>
            </a:pPr>
            <a:r>
              <a:rPr sz="3800" b="1" dirty="0">
                <a:solidFill>
                  <a:srgbClr val="FFFFFF"/>
                </a:solidFill>
                <a:latin typeface="Arial"/>
                <a:ea typeface="Arial"/>
                <a:cs typeface="Arial"/>
              </a:rPr>
              <a:t>State Budget </a:t>
            </a:r>
            <a:endParaRPr lang="en-US" sz="3800" b="1" dirty="0">
              <a:solidFill>
                <a:srgbClr val="FFFFFF"/>
              </a:solidFill>
              <a:latin typeface="Arial"/>
              <a:ea typeface="Arial"/>
              <a:cs typeface="Arial"/>
            </a:endParaRPr>
          </a:p>
          <a:p>
            <a:pPr algn="l">
              <a:lnSpc>
                <a:spcPct val="98000"/>
              </a:lnSpc>
              <a:buNone/>
              <a:defRPr sz="3825" b="1">
                <a:solidFill>
                  <a:srgbClr val="FFFFFF"/>
                </a:solidFill>
                <a:latin typeface="Arial"/>
                <a:ea typeface="Arial"/>
                <a:cs typeface="Arial"/>
              </a:defRPr>
            </a:pPr>
            <a:r>
              <a:rPr sz="3800" b="1" dirty="0">
                <a:solidFill>
                  <a:srgbClr val="FFFFFF"/>
                </a:solidFill>
                <a:latin typeface="Arial"/>
                <a:ea typeface="Arial"/>
                <a:cs typeface="Arial"/>
              </a:rPr>
              <a:t>Work</a:t>
            </a:r>
          </a:p>
        </p:txBody>
      </p:sp>
      <p:sp>
        <p:nvSpPr>
          <p:cNvPr id="2" name="event-series">
            <a:extLst>
              <a:ext uri="{FF2B5EF4-FFF2-40B4-BE49-F238E27FC236}">
                <a16:creationId xmlns:a16="http://schemas.microsoft.com/office/drawing/2014/main" id="{D3CBDED7-01C2-4923-89E1-DED132B9B55D}"/>
              </a:ext>
            </a:extLst>
          </p:cNvPr>
          <p:cNvSpPr>
            <a:spLocks noGrp="1"/>
          </p:cNvSpPr>
          <p:nvPr/>
        </p:nvSpPr>
        <p:spPr>
          <a:xfrm>
            <a:off x="609600" y="480961"/>
            <a:ext cx="4752975" cy="336548"/>
          </a:xfrm>
          <a:prstGeom prst="rect">
            <a:avLst/>
          </a:prstGeom>
          <a:noFill/>
          <a:ln w="0">
            <a:noFill/>
            <a:prstDash val="solid"/>
          </a:ln>
          <a:effectLst>
            <a:outerShdw blurRad="50800" dist="38100" dir="2700000" algn="tl" rotWithShape="0">
              <a:prstClr val="black">
                <a:alpha val="40000"/>
              </a:prstClr>
            </a:outerShdw>
          </a:effectLst>
        </p:spPr>
        <p:txBody>
          <a:bodyPr wrap="square" lIns="0" tIns="0" rIns="0" bIns="0" anchor="t">
            <a:noAutofit/>
          </a:bodyPr>
          <a:lstStyle>
            <a:defPPr algn="l">
              <a:defRPr sz="1500" b="1">
                <a:solidFill>
                  <a:srgbClr val="F2C75C"/>
                </a:solidFill>
                <a:latin typeface="Arial"/>
                <a:ea typeface="Arial"/>
                <a:cs typeface="Arial"/>
              </a:defRPr>
            </a:defPPr>
          </a:lstStyle>
          <a:p>
            <a:pPr algn="l">
              <a:lnSpc>
                <a:spcPct val="100000"/>
              </a:lnSpc>
              <a:buNone/>
              <a:defRPr sz="1500" b="1">
                <a:solidFill>
                  <a:srgbClr val="F2C75C"/>
                </a:solidFill>
                <a:latin typeface="Arial"/>
                <a:ea typeface="Arial"/>
                <a:cs typeface="Arial"/>
              </a:defRPr>
            </a:pPr>
            <a:r>
              <a:rPr sz="2000" b="1" dirty="0">
                <a:solidFill>
                  <a:srgbClr val="F2C75C"/>
                </a:solidFill>
                <a:latin typeface="Arial"/>
                <a:ea typeface="Arial"/>
                <a:cs typeface="Arial"/>
              </a:rPr>
              <a:t>UC FINANCE LUNCH &amp; LEARN</a:t>
            </a:r>
          </a:p>
        </p:txBody>
      </p:sp>
      <p:sp>
        <p:nvSpPr>
          <p:cNvPr id="4" name="event-subtitle">
            <a:extLst>
              <a:ext uri="{FF2B5EF4-FFF2-40B4-BE49-F238E27FC236}">
                <a16:creationId xmlns:a16="http://schemas.microsoft.com/office/drawing/2014/main" id="{21770599-EA05-4604-9DA8-439594048B63}"/>
              </a:ext>
            </a:extLst>
          </p:cNvPr>
          <p:cNvSpPr>
            <a:spLocks noGrp="1"/>
          </p:cNvSpPr>
          <p:nvPr/>
        </p:nvSpPr>
        <p:spPr>
          <a:xfrm>
            <a:off x="609600" y="3149601"/>
            <a:ext cx="4286250" cy="609600"/>
          </a:xfrm>
          <a:prstGeom prst="rect">
            <a:avLst/>
          </a:prstGeom>
          <a:noFill/>
          <a:ln w="0">
            <a:noFill/>
            <a:prstDash val="solid"/>
          </a:ln>
          <a:effectLst>
            <a:outerShdw blurRad="50800" dist="38100" dir="2700000" algn="tl" rotWithShape="0">
              <a:prstClr val="black">
                <a:alpha val="40000"/>
              </a:prstClr>
            </a:outerShdw>
          </a:effectLst>
        </p:spPr>
        <p:txBody>
          <a:bodyPr wrap="square" lIns="0" tIns="0" rIns="0" bIns="0" anchor="t">
            <a:noAutofit/>
          </a:bodyPr>
          <a:lstStyle>
            <a:defPPr algn="l">
              <a:defRPr sz="1725" b="0">
                <a:solidFill>
                  <a:srgbClr val="FFFFFF"/>
                </a:solidFill>
                <a:latin typeface="Arial"/>
                <a:ea typeface="Arial"/>
                <a:cs typeface="Arial"/>
              </a:defRPr>
            </a:defPPr>
          </a:lstStyle>
          <a:p>
            <a:pPr algn="l">
              <a:lnSpc>
                <a:spcPct val="108000"/>
              </a:lnSpc>
              <a:buNone/>
              <a:defRPr sz="1725" b="0">
                <a:solidFill>
                  <a:srgbClr val="FFFFFF"/>
                </a:solidFill>
                <a:latin typeface="Arial"/>
                <a:ea typeface="Arial"/>
                <a:cs typeface="Arial"/>
              </a:defRPr>
            </a:pPr>
            <a:r>
              <a:rPr sz="2000" b="0" dirty="0">
                <a:solidFill>
                  <a:srgbClr val="FFFFFF"/>
                </a:solidFill>
                <a:latin typeface="Arial"/>
                <a:ea typeface="Arial"/>
                <a:cs typeface="Arial"/>
              </a:rPr>
              <a:t>How Sacramento advocacy connects </a:t>
            </a:r>
            <a:endParaRPr lang="en-US" sz="2000" b="0" dirty="0">
              <a:solidFill>
                <a:srgbClr val="FFFFFF"/>
              </a:solidFill>
              <a:latin typeface="Arial"/>
              <a:ea typeface="Arial"/>
              <a:cs typeface="Arial"/>
            </a:endParaRPr>
          </a:p>
          <a:p>
            <a:pPr algn="l">
              <a:lnSpc>
                <a:spcPct val="108000"/>
              </a:lnSpc>
              <a:buNone/>
              <a:defRPr sz="1725" b="0">
                <a:solidFill>
                  <a:srgbClr val="FFFFFF"/>
                </a:solidFill>
                <a:latin typeface="Arial"/>
                <a:ea typeface="Arial"/>
                <a:cs typeface="Arial"/>
              </a:defRPr>
            </a:pPr>
            <a:r>
              <a:rPr sz="2000" b="0" dirty="0">
                <a:solidFill>
                  <a:srgbClr val="FFFFFF"/>
                </a:solidFill>
                <a:latin typeface="Arial"/>
                <a:ea typeface="Arial"/>
                <a:cs typeface="Arial"/>
              </a:rPr>
              <a:t>with UC’s budget planning</a:t>
            </a:r>
          </a:p>
        </p:txBody>
      </p:sp>
      <p:sp>
        <p:nvSpPr>
          <p:cNvPr id="11" name="speaker-divider">
            <a:extLst>
              <a:ext uri="{FF2B5EF4-FFF2-40B4-BE49-F238E27FC236}">
                <a16:creationId xmlns:a16="http://schemas.microsoft.com/office/drawing/2014/main" id="{5E8BE836-CD9D-46B5-B058-8D85C2EB931E}"/>
              </a:ext>
            </a:extLst>
          </p:cNvPr>
          <p:cNvSpPr>
            <a:spLocks noGrp="1"/>
          </p:cNvSpPr>
          <p:nvPr/>
        </p:nvSpPr>
        <p:spPr>
          <a:xfrm>
            <a:off x="3871912" y="6207125"/>
            <a:ext cx="14288" cy="1562100"/>
          </a:xfrm>
          <a:prstGeom prst="rect">
            <a:avLst/>
          </a:prstGeom>
          <a:solidFill>
            <a:srgbClr val="D7D1C3"/>
          </a:solidFill>
          <a:ln w="0">
            <a:noFill/>
            <a:prstDash val="solid"/>
          </a:ln>
        </p:spPr>
        <p:txBody>
          <a:bodyPr/>
          <a:lstStyle/>
          <a:p>
            <a:endParaRPr lang="en-US"/>
          </a:p>
        </p:txBody>
      </p:sp>
    </p:spTree>
    <p:extLst>
      <p:ext uri="{BB962C8B-B14F-4D97-AF65-F5344CB8AC3E}">
        <p14:creationId xmlns:p14="http://schemas.microsoft.com/office/powerpoint/2010/main" val="1783417668"/>
      </p:ext>
    </p:extLst>
  </p:cSld>
  <p:clrMapOvr>
    <a:masterClrMapping/>
  </p:clrMapOvr>
</p:sld>
</file>

<file path=ppt/theme/theme1.xml><?xml version="1.0" encoding="utf-8"?>
<a:theme xmlns:a="http://schemas.openxmlformats.org/drawingml/2006/main" name="ChatGPT">
  <a:themeElements>
    <a:clrScheme name="UCOP-1">
      <a:dk1>
        <a:srgbClr val="000000"/>
      </a:dk1>
      <a:lt1>
        <a:srgbClr val="FFFFFF"/>
      </a:lt1>
      <a:dk2>
        <a:srgbClr val="0E2841"/>
      </a:dk2>
      <a:lt2>
        <a:srgbClr val="E8E8E8"/>
      </a:lt2>
      <a:accent1>
        <a:srgbClr val="1295D8"/>
      </a:accent1>
      <a:accent2>
        <a:srgbClr val="FFB511"/>
      </a:accent2>
      <a:accent3>
        <a:srgbClr val="005581"/>
      </a:accent3>
      <a:accent4>
        <a:srgbClr val="0F9ED5"/>
      </a:accent4>
      <a:accent5>
        <a:srgbClr val="FFD200"/>
      </a:accent5>
      <a:accent6>
        <a:srgbClr val="FFE551"/>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147</Words>
  <Application>Microsoft Macintosh PowerPoint</Application>
  <DocSecurity>0</DocSecurity>
  <PresentationFormat>Custom</PresentationFormat>
  <Paragraphs>19</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Aptos</vt:lpstr>
      <vt:lpstr>Arial</vt:lpstr>
      <vt:lpstr>ChatGPT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Carrie Milligan</cp:lastModifiedBy>
  <cp:revision>1</cp:revision>
  <dcterms:created xsi:type="dcterms:W3CDTF">2026-10-15T23:09:07Z</dcterms:created>
  <dcterms:modified xsi:type="dcterms:W3CDTF">2026-10-20T00:21:17Z</dcterms:modified>
</cp:coreProperties>
</file>